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narkomanii.net/narkomaniya/vidy/mefedron/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 наркотиков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8171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Синтетические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38171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Растительные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7224" y="1916832"/>
            <a:ext cx="3931920" cy="3020928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ru-RU" dirty="0" err="1">
                <a:solidFill>
                  <a:srgbClr val="2386C8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Мефедрон</a:t>
            </a:r>
            <a:r>
              <a:rPr lang="ru-RU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JVH;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Курительные смеси (</a:t>
            </a:r>
            <a:r>
              <a:rPr lang="ru-RU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спайсы</a:t>
            </a:r>
            <a:r>
              <a:rPr lang="ru-RU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Риталин</a:t>
            </a:r>
            <a:r>
              <a:rPr lang="ru-RU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Альфа PVP (соль);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MDPV.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2204864"/>
            <a:ext cx="3931920" cy="273289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ru-RU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Опиум;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Марихуана;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Кокаин;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Мескалин</a:t>
            </a:r>
            <a:r>
              <a:rPr lang="ru-RU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Псилоцибин</a:t>
            </a:r>
            <a:r>
              <a:rPr lang="ru-RU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40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183880" cy="67565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Виды наркотиков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степени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воздействия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1700808"/>
            <a:ext cx="3931920" cy="32186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Тяжелые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наркотики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Героин;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Кокаин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этот список хочется добавить все современные дизайнерские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препараты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мефедрон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соли,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спайсы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Даже при курении солей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спайсов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зависимость формируется моментально, а последствия могут быть самыми страшными. Это говорит о том, что тяжелые виды наркотиков – это не обязательно те, которые употребляют внутривенно. Речь о воздействии на организм, скорости привыкания и степени тяжести последствий даже при незначительном употреблении.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1412776"/>
            <a:ext cx="3931920" cy="41764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Легкие наркотики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Марихуана;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Гашиш.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уже говорили, что нельзя быть наркоманом «чуть-чуть» и «легкой» наркозависимости тоже не существует. Да, в сравнении с героином или солью, марихуана не вызывает привыкание также быстро.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Однако при систематическом курении травки неизбежно формируется наркотическая зависимость со всеми вытекающими последствиями.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Разница только в том, что процесс этот будет более растянут по времени, иногда на несколько месяцев, а иногда и на несколько лет. Все будет зависеть от периодичности и интенсивности употребления.</a:t>
            </a:r>
          </a:p>
        </p:txBody>
      </p:sp>
    </p:spTree>
    <p:extLst>
      <p:ext uri="{BB962C8B-B14F-4D97-AF65-F5344CB8AC3E}">
        <p14:creationId xmlns:p14="http://schemas.microsoft.com/office/powerpoint/2010/main" val="280196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692696"/>
            <a:ext cx="2386608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183880" cy="41879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Независимо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происхождения и химического состава абсолютно все наркотики опасны для здоровья и психики человека. Наркоманию нужно лечить и чем раньше, тем лучше. Наркозависимость – это прогрессирующее заболевание. Проблемы и последствия будут неизбежно копиться, как снежный ком, если не начать выздоравливать.</a:t>
            </a:r>
          </a:p>
        </p:txBody>
      </p:sp>
    </p:spTree>
    <p:extLst>
      <p:ext uri="{BB962C8B-B14F-4D97-AF65-F5344CB8AC3E}">
        <p14:creationId xmlns:p14="http://schemas.microsoft.com/office/powerpoint/2010/main" val="37584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2178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Синтетические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781200" cy="7921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Альфа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PVP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соль)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4008" y="1556792"/>
            <a:ext cx="4041775" cy="63976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MDPV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1718469"/>
            <a:ext cx="3930650" cy="294798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25" y="1447800"/>
            <a:ext cx="3489325" cy="3489325"/>
          </a:xfrm>
        </p:spPr>
      </p:pic>
    </p:spTree>
    <p:extLst>
      <p:ext uri="{BB962C8B-B14F-4D97-AF65-F5344CB8AC3E}">
        <p14:creationId xmlns:p14="http://schemas.microsoft.com/office/powerpoint/2010/main" val="180352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Синтетические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3931920" cy="534888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Мефедрон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6016" y="1268760"/>
            <a:ext cx="3931920" cy="68932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JVH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Риталин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8" y="2204864"/>
            <a:ext cx="3464124" cy="194421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695" y="2348880"/>
            <a:ext cx="3167149" cy="1799705"/>
          </a:xfrm>
        </p:spPr>
      </p:pic>
      <p:pic>
        <p:nvPicPr>
          <p:cNvPr id="2050" name="Picture 2" descr="C:\Users\Admin\Desktop\Риталтн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2880320" cy="169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87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692696"/>
            <a:ext cx="8183880" cy="3759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Синтетические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980728"/>
            <a:ext cx="3931920" cy="48245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Альфа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PVP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(соль)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just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Препарат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который относится к классу катионов. За несколько секунд он впитывается в кровь, а постоянное его применение угнетает сознание. В отличие от других «солей для ванн», у которых преобладает эйфорический эффект, Альфа-ПВП – больше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психостимулятор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Его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действие можно описать как «безумную энергию».</a:t>
            </a:r>
          </a:p>
          <a:p>
            <a:pPr marL="0" indent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Попадая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 кровью в головной мозг, Альфа вызывает мощный выброс двух важнейших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нейромедиаторов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головного мозга – норадреналина и дофамина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Дофамин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– «гормон удовлетворения».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Норадреналин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– «гормон бодрости».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мощное воздействие этих двух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нейромедиаторов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приводит к сильнейшему психическому и двигательному возбуждению.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1268760"/>
            <a:ext cx="3931920" cy="4464496"/>
          </a:xfrm>
        </p:spPr>
        <p:txBody>
          <a:bodyPr>
            <a:normAutofit fontScale="47500" lnSpcReduction="20000"/>
          </a:bodyPr>
          <a:lstStyle/>
          <a:p>
            <a:pPr marL="0" lvl="0" indent="0" algn="ctr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MDPV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(соль)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0" lvl="0" indent="0" algn="just">
              <a:buNone/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marL="0" lvl="0" indent="0" algn="just">
              <a:buNone/>
            </a:pP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психотропное вещество, оказывающее возбуждающее действие на центральную нервную систему. Несмотря на то что изначально это соединение было синтезировано для употребления в терапевтических целях, в медицине оно не нашло широкого применения из-за ярко выраженных побочных реакций и высокого </a:t>
            </a:r>
            <a:r>
              <a:rPr lang="ru-RU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аддиктивного</a:t>
            </a:r>
            <a:r>
              <a:rPr lang="ru-RU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потенциала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86" y="1628800"/>
            <a:ext cx="21701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47850"/>
            <a:ext cx="2808312" cy="188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9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ВНЕШНИЕ ПРИЗНАКИ</a:t>
            </a:r>
            <a:endParaRPr lang="ru-RU" sz="31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112568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распознать наркомана, употребляющего соль? Прежде всего, обратить внимание на глаза — зрачки в состоянии эйфории расширены и почти не реагируют на свет. Однако люди с подобной зависимостью стараются не попадаться на глаза родным, будучи под кайфом, а если и попадаются, то прячут взгляд. Есть и другие внешние признаки солевого наркозависимого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ожоги вокруг ноздрей, кровотечения из носа (при назальном приеме);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трещины на губах и язвы в уголках рта — как следствие авитаминоза;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чрезмерная жирность или сухость кожи, появление нездорового оттенка;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истончение и потускнение волос, а затем их стремительное выпадение;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уставший внешний вид, необъяснимая потеря веса за короткий период.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поздних стадиях определить наркозависимость от солей куда проще.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Внешность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солевого наркомана претерпевает серьезные изменения, вызванные развитием необратимых внутренних процессов. При длительном употреблении соли токсины наносят сокрушительный удар печени и почкам, что сразу становится заметным — по всему телу появляются отеки, а кожа приобретает желтый оттенок.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461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8388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ПОВЕДЕНЧЕСКИЕ ОСОБЕННОСТИ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Спутать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поведение зависимого от солей человека с чем-то другим сложно. Особенно это заметно 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скромным людям — после употребления наркотика у них «просыпается» смелость, граничащая 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безумием. В таком состоянии даже уравновешенные личности совершают дикие поступки. 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обычно ведут себя солевые наркоманы? Рассмотрим полный перечень симптомов: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1844824"/>
            <a:ext cx="3931920" cy="307464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странная походка — быстрые шаги, нелогичная траектория движения;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постоянная жажда на фоне интоксикации, почти полное отсутствие аппетита;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повышенная возбужденность, беспокойство, неспособность усидеть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месте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Скрыть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факт употребления солей нереально — продукты распада «синтетика» имеют свойство накапливаться в организме.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Так, в крови вещество держится до 10 дней.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1988840"/>
            <a:ext cx="3931920" cy="3888432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бессонница по ночам, сонливость из-за недомогания в дневное время;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громкая неровная речь, часто «сквозь зубы» (из-за мышечных спазмов);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мгновенная смена настроения — от агрессии до глубокой грусти.</a:t>
            </a:r>
          </a:p>
          <a:p>
            <a:pPr marL="0" indent="0"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indent="0" algn="just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регулярном приеме соли практически не выводятся, поэтому проще всего разоблачить солевого наркомана через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анализ крови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Что касается мочи, то тут следы наркотика остаются минимум неделю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Многое зависит от состояния здоровья зависимого. Если почки работают плохо, токсины будут отравлять человека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изнутри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дольше 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активнее.</a:t>
            </a:r>
          </a:p>
        </p:txBody>
      </p:sp>
    </p:spTree>
    <p:extLst>
      <p:ext uri="{BB962C8B-B14F-4D97-AF65-F5344CB8AC3E}">
        <p14:creationId xmlns:p14="http://schemas.microsoft.com/office/powerpoint/2010/main" val="194899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Растительные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ОПИУМ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сильнодействующее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наркотическое средство растительного происхождения.  Для его приготовления используют млечный сок, добываемый из недозрелых коробочек мака. В состав наркотика входит более 20 алкалоидов. Препарат вызывает сильнейшую физическую и психологическую зависимость, самостоятельно избавиться от которой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невозможно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(опиумный мак, опиумный чай, настойка опия, опиумные  свечи, раствор опия для инъекции).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МАРИХУАННА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наркотическое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вещество, получаемое из сушеных цветков, листьев и стеблей растения конопли. Основное действующее вещество —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тетрагидроканнабинол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(ТГК), обладающий психотропным эффектом.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Сленговые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названия наркотика: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анаша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шмаль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ганжа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травка,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каннабис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Марихуану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обычно курят, но некоторые зависимые добавляют измельченные семена/листья в еду или напитки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Иногда ее жуют или закладывают за губу. Эффект от травки наступает через несколько минут после курения или через час-два после перорального приема. Наркотическое опьянение сохраняется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от2-х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зависимости от дозы, качества и индивидуальной реакции.</a:t>
            </a:r>
          </a:p>
        </p:txBody>
      </p:sp>
      <p:pic>
        <p:nvPicPr>
          <p:cNvPr id="3076" name="Picture 4" descr="C:\Users\Admin\Desktop\опиу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23" y="3891673"/>
            <a:ext cx="3312368" cy="212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марихуан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021" y="4717038"/>
            <a:ext cx="30963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2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Растительные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9"/>
            <a:ext cx="4040188" cy="43204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Кокаин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980729"/>
            <a:ext cx="4041775" cy="43204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Мескалин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1412776"/>
            <a:ext cx="4040188" cy="48965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Психостимулятор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растительного происхождения, получаемый из листьев растения коки. Привыкание развивается незаметно, но стойко. Кокаин вымораживает область от глаз до груди — тело становится нечувствительным.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Кокаин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(«дутый», «кокс», «снег», «кока», «вдох», «конфетка для носа», «свисток», «снежинка») — белый кристаллический порошок, обычно вдыхаемый через трубку или соломку с гладкой поверхности, такой, как стекло или зеркало. Гидрохлорид кокаина легко растворяется в воде, поэтому его не только нюхают, но иногда вводят внутривенно или глотают.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Мескалин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— это природный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психоген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получаемый из различных видов мексиканских кактусов. Аборигены использовали его издавна для того, чтобы испытывать наслаждение и расширять сознание при помощи трипа и видений. Распространённым ныне наркотиком является синтетический аналог природного вещества.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Кактус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пейотль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пейот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у индейцев считался тотемным растением, а белых людей заинтересовало оно как объект воздействия 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психику человека.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Поэтому предпринималось множество попыток синтезировать его.</a:t>
            </a:r>
          </a:p>
        </p:txBody>
      </p:sp>
      <p:pic>
        <p:nvPicPr>
          <p:cNvPr id="4098" name="Picture 2" descr="C:\Users\Admin\Desktop\кока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306198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мескали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4365104"/>
            <a:ext cx="295232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10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3"/>
            <a:ext cx="7308812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/>
              <a:t>  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Псилоцибин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/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психоактивное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вещество – алкалоид из семейства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триптаминов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производное от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псилоцина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Сложное химическое соединение присутствует в биохимии животных и растений. Наибольшая концентрация наблюдается в грибах рода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псилоцибе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ареал обитания которых охватывает практически все континенты, т. к. они могут хорошо расти и развиваться не только в лесных массивах, но и в отмерших деревьях, болотах, навозе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опилках.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Несмотря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низкий уровень токсичности, препараты на его основе оказывают сильное психологическое воздействие на человека.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Поэтому в медицине приносят значительную пользу.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Грамотный подбор дозировки синтетических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псилоцибинов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которые являются активными агентами в терапии психических и невротических заболеваний, способствует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пробуждению эмоциональной памяти пациента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Под воздействием препаратов он способен восстановить события, послужившие толчком (триггером), к развитию расстройства. На основе полученных данных врачи имеют возможность восстановить клиническую картину и выработать тактику лечения неврозов различного генеза.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Мощные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антидепрессанты, в составе лекарственных средств, помогают людям с тяжелыми, порой неизлечимыми заболеваниями (онкология, сахарный диабет и т. п.), снизить тревожность без серьезных осложнений в виде побочных эффектов.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сегодняшний день проводятся серии клинических испытаний по способности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психоактивн</a:t>
            </a:r>
            <a:r>
              <a:rPr lang="ru-RU" sz="1400" dirty="0" err="1"/>
              <a:t>ого</a:t>
            </a:r>
            <a:r>
              <a:rPr lang="ru-RU" sz="1400" dirty="0"/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вещества уменьшать зависимости от алкоголя и наркотиков других групп.</a:t>
            </a:r>
          </a:p>
        </p:txBody>
      </p:sp>
      <p:pic>
        <p:nvPicPr>
          <p:cNvPr id="5122" name="Picture 2" descr="C:\Users\Admin\Desktop\псилоциб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83071"/>
            <a:ext cx="2646040" cy="170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silocybe-semilance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43" y="4869160"/>
            <a:ext cx="223224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5895455a7c8c42b75d14b5f2479f3468_ce_1133x595x28x0_cropped_1133x5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60" y="5013176"/>
            <a:ext cx="3168352" cy="16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476672"/>
            <a:ext cx="3438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Псилоцибин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293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392</TotalTime>
  <Words>1283</Words>
  <Application>Microsoft Office PowerPoint</Application>
  <PresentationFormat>Экран (4:3)</PresentationFormat>
  <Paragraphs>115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Виды наркотиков</vt:lpstr>
      <vt:lpstr>Синтетические</vt:lpstr>
      <vt:lpstr>Синтетические</vt:lpstr>
      <vt:lpstr>Синтетические</vt:lpstr>
      <vt:lpstr> ХАРАКТЕРНЫЕ ВНЕШНИЕ ПРИЗНАКИ</vt:lpstr>
      <vt:lpstr>    ПОВЕДЕНЧЕСКИЕ ОСОБЕННОСТИ  Спутать поведение зависимого от солей человека с чем-то другим сложно. Особенно это заметно  по скромным людям — после употребления наркотика у них «просыпается» смелость, граничащая  с безумием. В таком состоянии даже уравновешенные личности совершают дикие поступки.  Как обычно ведут себя солевые наркоманы? Рассмотрим полный перечень симптомов:</vt:lpstr>
      <vt:lpstr>Растительные</vt:lpstr>
      <vt:lpstr>Растительные</vt:lpstr>
      <vt:lpstr>                             </vt:lpstr>
      <vt:lpstr>Виды наркотиков  по степени воздействия на человека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32</cp:revision>
  <dcterms:created xsi:type="dcterms:W3CDTF">2024-03-26T09:17:18Z</dcterms:created>
  <dcterms:modified xsi:type="dcterms:W3CDTF">2024-05-06T08:05:13Z</dcterms:modified>
</cp:coreProperties>
</file>